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4B142AE-3548-4F29-BC90-C3FD61198170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804FEE-AA3C-4269-A904-8C5CB3072E1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07085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F321ED9-21A6-493F-B09E-876C32FE65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318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F04EA4-0163-43CB-B52B-A1D1F21BC2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690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916DF0-F4D6-489F-93DD-F30ACC11FE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790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7538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260A3D-92DC-41CC-8092-9DD30CB782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08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184EAD-A191-4DE1-953A-F989CB4EE57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174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84DB97-0758-471E-8C77-2CBAB7FD84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575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46BF53-C171-4C7B-882B-DF25D239BA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92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9C7853-11E8-4A25-8A6A-3915D4CCAF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223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BCAFAF-ABE0-4BBB-A75F-85CC89DBAC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9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5EC410-5E28-4639-A3F7-33D2E0C370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308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God of our fathers, </a:t>
            </a:r>
            <a:r>
              <a:rPr lang="en-GB" dirty="0"/>
              <a:t>whose almighty hand</a:t>
            </a:r>
            <a:endParaRPr lang="en-NZ" dirty="0"/>
          </a:p>
          <a:p>
            <a:r>
              <a:rPr lang="en-GB" dirty="0"/>
              <a:t>		leads forth in beauty all the starry band</a:t>
            </a:r>
            <a:endParaRPr lang="en-NZ" dirty="0"/>
          </a:p>
          <a:p>
            <a:r>
              <a:rPr lang="en-GB" dirty="0"/>
              <a:t>	of shining worlds in splendour through the </a:t>
            </a:r>
            <a:r>
              <a:rPr lang="en-GB" dirty="0" smtClean="0"/>
              <a:t>	skies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our grateful songs before thy throne arise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412]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Thy love divine has led us in the past;</a:t>
            </a:r>
            <a:endParaRPr lang="en-NZ" dirty="0"/>
          </a:p>
          <a:p>
            <a:r>
              <a:rPr lang="en-GB" dirty="0"/>
              <a:t>		in this fair land by thee our lot is cast;</a:t>
            </a:r>
            <a:endParaRPr lang="en-NZ" dirty="0"/>
          </a:p>
          <a:p>
            <a:r>
              <a:rPr lang="en-GB" dirty="0"/>
              <a:t>	be thou our ruler, guardian, guide and stay;</a:t>
            </a:r>
            <a:endParaRPr lang="en-NZ" dirty="0"/>
          </a:p>
          <a:p>
            <a:r>
              <a:rPr lang="en-GB" dirty="0"/>
              <a:t>		thy word our law, thy paths our chosen way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war’s alarms, from deadly pestilence,</a:t>
            </a:r>
            <a:endParaRPr lang="en-NZ" dirty="0"/>
          </a:p>
          <a:p>
            <a:r>
              <a:rPr lang="en-GB" dirty="0"/>
              <a:t>		be thy strong arm our ever sure defence;</a:t>
            </a:r>
            <a:endParaRPr lang="en-NZ" dirty="0"/>
          </a:p>
          <a:p>
            <a:r>
              <a:rPr lang="en-GB" dirty="0"/>
              <a:t>	may true religion in our hearts increase;</a:t>
            </a:r>
            <a:endParaRPr lang="en-NZ" dirty="0"/>
          </a:p>
          <a:p>
            <a:r>
              <a:rPr lang="en-GB" dirty="0"/>
              <a:t>		may bounteous goodness nourish us in </a:t>
            </a:r>
            <a:r>
              <a:rPr lang="en-GB" dirty="0" smtClean="0"/>
              <a:t>	peace.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640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Refresh thy people on their toilsome way;</a:t>
            </a:r>
            <a:endParaRPr lang="en-NZ" dirty="0"/>
          </a:p>
          <a:p>
            <a:r>
              <a:rPr lang="en-GB" dirty="0"/>
              <a:t>		lead us from night to never-ending day;</a:t>
            </a:r>
            <a:endParaRPr lang="en-NZ" dirty="0"/>
          </a:p>
          <a:p>
            <a:r>
              <a:rPr lang="en-GB" dirty="0"/>
              <a:t>	fill all our lives with love and grace divine;</a:t>
            </a:r>
            <a:endParaRPr lang="en-NZ" dirty="0"/>
          </a:p>
          <a:p>
            <a:r>
              <a:rPr lang="en-GB" dirty="0"/>
              <a:t>		and glory, laud, and praise be ever thine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412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Daniel C. Roberts, 1876</a:t>
            </a:r>
            <a:endParaRPr lang="en-NZ" sz="1000" dirty="0"/>
          </a:p>
          <a:p>
            <a:pPr algn="r"/>
            <a:r>
              <a:rPr lang="en-GB" sz="1000" dirty="0"/>
              <a:t>Tune: George W. Warren, 1892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36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2014-03-05T01:50:30Z</dcterms:created>
  <dcterms:modified xsi:type="dcterms:W3CDTF">2014-03-05T01:51:40Z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